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5" r:id="rId3"/>
    <p:sldId id="292" r:id="rId4"/>
    <p:sldId id="293" r:id="rId5"/>
    <p:sldId id="294" r:id="rId6"/>
    <p:sldId id="269" r:id="rId7"/>
    <p:sldId id="270" r:id="rId8"/>
    <p:sldId id="272" r:id="rId9"/>
    <p:sldId id="285" r:id="rId10"/>
    <p:sldId id="28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3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7FFDFB-BDCE-48A0-9BB9-DEBBB41DA44D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4D253-2E5C-4C73-B2A1-F731EB1C98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4804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4D253-2E5C-4C73-B2A1-F731EB1C98D9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chemeClr val="bg2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1625" t="12154" r="901" b="10459"/>
          <a:stretch>
            <a:fillRect/>
          </a:stretch>
        </p:blipFill>
        <p:spPr bwMode="auto">
          <a:xfrm>
            <a:off x="251520" y="44624"/>
            <a:ext cx="864096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о результатах деятельности управы района Москворечье – Сабурово города Москвы в 2015 году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08104" y="116632"/>
            <a:ext cx="3384376" cy="1656184"/>
          </a:xfrm>
          <a:prstGeom prst="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Отчёт                                              главы управы района                    Москворечье – Сабурово                      Р.В. </a:t>
            </a:r>
            <a:r>
              <a:rPr lang="ru-RU" sz="2200" b="1" dirty="0" err="1" smtClean="0">
                <a:solidFill>
                  <a:schemeClr val="tx1"/>
                </a:solidFill>
              </a:rPr>
              <a:t>Заковыркина</a:t>
            </a:r>
            <a:r>
              <a:rPr lang="ru-RU" sz="2200" b="1" dirty="0" smtClean="0">
                <a:solidFill>
                  <a:schemeClr val="tx1"/>
                </a:solidFill>
              </a:rPr>
              <a:t> часть </a:t>
            </a:r>
            <a:r>
              <a:rPr lang="en-US" sz="2200" b="1" dirty="0" smtClean="0">
                <a:solidFill>
                  <a:schemeClr val="tx1"/>
                </a:solidFill>
              </a:rPr>
              <a:t>II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ctr"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contrast="20000"/>
          </a:blip>
          <a:srcRect t="10204" r="3577"/>
          <a:stretch>
            <a:fillRect/>
          </a:stretch>
        </p:blipFill>
        <p:spPr bwMode="auto">
          <a:xfrm>
            <a:off x="2642089" y="1916832"/>
            <a:ext cx="6394407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95536" y="1752600"/>
            <a:ext cx="2088232" cy="4844752"/>
          </a:xfrm>
        </p:spPr>
        <p:txBody>
          <a:bodyPr anchor="ctr"/>
          <a:lstStyle/>
          <a:p>
            <a:r>
              <a:rPr lang="ru-RU" dirty="0" smtClean="0"/>
              <a:t>К 70-летию Великой Победы советского народа в Великой Отечественной войне 1941-1945 565 ветеранам района были вручены юбилейные медали и памятные подарки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ru-RU" b="1" dirty="0" smtClean="0"/>
              <a:t>Социальная сфера – День Победы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23528" y="1752600"/>
            <a:ext cx="2304256" cy="4844752"/>
          </a:xfrm>
        </p:spPr>
        <p:txBody>
          <a:bodyPr anchor="ctr">
            <a:normAutofit/>
          </a:bodyPr>
          <a:lstStyle/>
          <a:p>
            <a:r>
              <a:rPr lang="ru-RU" dirty="0" smtClean="0"/>
              <a:t>Глава управы, председатель Совета ветеранов района и депутаты Совета депутатов  муниципального округа Москворечье- Сабурово с юбилейным Денём Победы поздравили всех, кто, в те далёкие годы, подарил людям Мир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10000" contrast="20000"/>
          </a:blip>
          <a:srcRect l="4149" r="2477"/>
          <a:stretch>
            <a:fillRect/>
          </a:stretch>
        </p:blipFill>
        <p:spPr bwMode="auto">
          <a:xfrm>
            <a:off x="2744252" y="2165300"/>
            <a:ext cx="6292244" cy="378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ru-RU" b="1" dirty="0" smtClean="0"/>
              <a:t>Социальная сфера – День Победы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79512" y="1628800"/>
            <a:ext cx="1944216" cy="5112568"/>
          </a:xfrm>
        </p:spPr>
        <p:txBody>
          <a:bodyPr anchor="ctr">
            <a:normAutofit/>
          </a:bodyPr>
          <a:lstStyle/>
          <a:p>
            <a:r>
              <a:rPr lang="ru-RU" dirty="0" smtClean="0"/>
              <a:t>В районе Москворечье-Сабурово играют в шахматы, работают секции по борьбе «Самбо», художественной гимнастике. Ребята участвуют в соревнованиях по робототехнике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8750" t="11862" r="8156"/>
          <a:stretch>
            <a:fillRect/>
          </a:stretch>
        </p:blipFill>
        <p:spPr bwMode="auto">
          <a:xfrm>
            <a:off x="2195736" y="4077072"/>
            <a:ext cx="334910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r="12723"/>
          <a:stretch>
            <a:fillRect/>
          </a:stretch>
        </p:blipFill>
        <p:spPr bwMode="auto">
          <a:xfrm>
            <a:off x="5606858" y="4077072"/>
            <a:ext cx="350164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l="15790" r="11184" b="5263"/>
          <a:stretch>
            <a:fillRect/>
          </a:stretch>
        </p:blipFill>
        <p:spPr bwMode="auto">
          <a:xfrm>
            <a:off x="2195736" y="1628800"/>
            <a:ext cx="2448272" cy="238210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lum bright="20000" contrast="20000"/>
          </a:blip>
          <a:srcRect t="27683"/>
          <a:stretch>
            <a:fillRect/>
          </a:stretch>
        </p:blipFill>
        <p:spPr bwMode="auto">
          <a:xfrm>
            <a:off x="4716016" y="1622698"/>
            <a:ext cx="4392488" cy="238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Досуг и спорт для всех!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0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0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t="18451" r="526" b="7576"/>
          <a:stretch>
            <a:fillRect/>
          </a:stretch>
        </p:blipFill>
        <p:spPr bwMode="auto">
          <a:xfrm>
            <a:off x="2843808" y="3573016"/>
            <a:ext cx="5760640" cy="320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t="32673" r="16614" b="2912"/>
          <a:stretch>
            <a:fillRect/>
          </a:stretch>
        </p:blipFill>
        <p:spPr bwMode="auto">
          <a:xfrm>
            <a:off x="2455108" y="1613624"/>
            <a:ext cx="3269020" cy="1887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 r="2477"/>
          <a:stretch>
            <a:fillRect/>
          </a:stretch>
        </p:blipFill>
        <p:spPr bwMode="auto">
          <a:xfrm>
            <a:off x="5796136" y="1620928"/>
            <a:ext cx="3267722" cy="188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51520" y="1628800"/>
            <a:ext cx="2088232" cy="5060776"/>
          </a:xfrm>
        </p:spPr>
        <p:txBody>
          <a:bodyPr anchor="ctr"/>
          <a:lstStyle/>
          <a:p>
            <a:r>
              <a:rPr lang="ru-RU" dirty="0" smtClean="0"/>
              <a:t>Для жителей района работает спортивная секция по игре в настольный теннис под руководством  Лапина Владимира Ивановича. Любимый вид спорта доступен и в зале, и на открытом воздухе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Жители района любят </a:t>
            </a:r>
            <a:r>
              <a:rPr lang="ru-RU" b="1" dirty="0" err="1" smtClean="0"/>
              <a:t>пинг</a:t>
            </a:r>
            <a:r>
              <a:rPr lang="ru-RU" b="1" dirty="0" smtClean="0"/>
              <a:t> – </a:t>
            </a:r>
            <a:r>
              <a:rPr lang="ru-RU" b="1" dirty="0" err="1" smtClean="0"/>
              <a:t>понг</a:t>
            </a:r>
            <a:r>
              <a:rPr lang="ru-RU" b="1" dirty="0" smtClean="0"/>
              <a:t>!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15615" t="29085" r="6901" b="6632"/>
          <a:stretch>
            <a:fillRect/>
          </a:stretch>
        </p:blipFill>
        <p:spPr bwMode="auto">
          <a:xfrm>
            <a:off x="2627784" y="1628800"/>
            <a:ext cx="6408712" cy="2990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11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 t="10460" r="765" b="26778"/>
          <a:stretch>
            <a:fillRect/>
          </a:stretch>
        </p:blipFill>
        <p:spPr bwMode="auto">
          <a:xfrm>
            <a:off x="2627784" y="4149080"/>
            <a:ext cx="640871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23528" y="1628800"/>
            <a:ext cx="2160240" cy="5040560"/>
          </a:xfrm>
        </p:spPr>
        <p:txBody>
          <a:bodyPr anchor="ctr">
            <a:normAutofit fontScale="92500" lnSpcReduction="20000"/>
          </a:bodyPr>
          <a:lstStyle/>
          <a:p>
            <a:r>
              <a:rPr lang="ru-RU" dirty="0" err="1" smtClean="0"/>
              <a:t>Досуговую</a:t>
            </a:r>
            <a:r>
              <a:rPr lang="ru-RU" dirty="0" smtClean="0"/>
              <a:t> и спортивную работу с населением по месту жительства в районе осуществляют организации:               </a:t>
            </a:r>
            <a:r>
              <a:rPr lang="ru-RU" i="1" dirty="0" smtClean="0"/>
              <a:t>- ГБУ «Центр досуга и спорта «Вертикаль»,                         - НП «Оздоровительный Центр «Клуб 33»,                  - Московское городское отделение Общероссийской общественной организации инвалидов «Новые возможности»</a:t>
            </a:r>
            <a:endParaRPr lang="ru-RU" i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Досуг и спорт круглый год – лето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1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 l="-47" t="11701" r="857"/>
          <a:stretch>
            <a:fillRect/>
          </a:stretch>
        </p:blipFill>
        <p:spPr bwMode="auto">
          <a:xfrm>
            <a:off x="5604058" y="1844824"/>
            <a:ext cx="3432438" cy="205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5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>
            <a:lum bright="20000" contrast="30000"/>
          </a:blip>
          <a:srcRect l="7241" b="6384"/>
          <a:stretch>
            <a:fillRect/>
          </a:stretch>
        </p:blipFill>
        <p:spPr bwMode="auto">
          <a:xfrm>
            <a:off x="1979712" y="3861048"/>
            <a:ext cx="3669774" cy="2777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lum bright="20000" contrast="10000"/>
          </a:blip>
          <a:srcRect r="3922"/>
          <a:stretch>
            <a:fillRect/>
          </a:stretch>
        </p:blipFill>
        <p:spPr bwMode="auto">
          <a:xfrm>
            <a:off x="1992861" y="1844824"/>
            <a:ext cx="3659259" cy="2013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07504" y="1772816"/>
            <a:ext cx="1744216" cy="4847456"/>
          </a:xfrm>
        </p:spPr>
        <p:txBody>
          <a:bodyPr anchor="ctr"/>
          <a:lstStyle/>
          <a:p>
            <a:r>
              <a:rPr lang="ru-RU" dirty="0" smtClean="0"/>
              <a:t>В зоне отдыха </a:t>
            </a:r>
            <a:r>
              <a:rPr lang="ru-RU" dirty="0" err="1" smtClean="0"/>
              <a:t>Борисовские</a:t>
            </a:r>
            <a:r>
              <a:rPr lang="ru-RU" dirty="0" smtClean="0"/>
              <a:t> пруды для жителей обустроена лыжная трасса, хоккейная коробка и футбольное поле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 cstate="print"/>
          <a:srcRect l="2586" t="13793" r="2227"/>
          <a:stretch>
            <a:fillRect/>
          </a:stretch>
        </p:blipFill>
        <p:spPr bwMode="auto">
          <a:xfrm>
            <a:off x="4936042" y="3861049"/>
            <a:ext cx="4100454" cy="27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Досуг и спорт круглый год – зима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61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1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61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20000" contrast="20000"/>
          </a:blip>
          <a:srcRect t="-2121" r="11477" b="-269"/>
          <a:stretch>
            <a:fillRect/>
          </a:stretch>
        </p:blipFill>
        <p:spPr bwMode="auto">
          <a:xfrm>
            <a:off x="2195736" y="1772816"/>
            <a:ext cx="6862399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79512" y="1752600"/>
            <a:ext cx="1872208" cy="4916760"/>
          </a:xfrm>
        </p:spPr>
        <p:txBody>
          <a:bodyPr/>
          <a:lstStyle/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dirty="0" smtClean="0"/>
              <a:t>Работа КДН и ЗП района Москворечье-Сабурово   ежегодно строится в соответствии с планами работы окружной  и городской КДН и ЗП…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64488" cy="86995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Работа Комиссии по делам несовершеннолетних и защите их прав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229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9655" r="20506" b="7286"/>
          <a:stretch>
            <a:fillRect/>
          </a:stretch>
        </p:blipFill>
        <p:spPr bwMode="auto">
          <a:xfrm>
            <a:off x="2926364" y="1772816"/>
            <a:ext cx="6110132" cy="485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23528" y="1752600"/>
            <a:ext cx="2448272" cy="4916760"/>
          </a:xfrm>
        </p:spPr>
        <p:txBody>
          <a:bodyPr anchor="ctr">
            <a:normAutofit/>
          </a:bodyPr>
          <a:lstStyle/>
          <a:p>
            <a:r>
              <a:rPr lang="ru-RU" dirty="0" smtClean="0"/>
              <a:t>Комиссией по делам несовершеннолетних и защите района Москворечье-Сабурово в 2015 году проведено 25 заседаний, на которых было рассмотрено 142 вопроса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964488" cy="86995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Работа Комиссии по делам несовершеннолетних и защите их прав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10000"/>
          </a:blip>
          <a:srcRect l="20318" t="25480" r="8243" b="13744"/>
          <a:stretch>
            <a:fillRect/>
          </a:stretch>
        </p:blipFill>
        <p:spPr bwMode="auto">
          <a:xfrm>
            <a:off x="5436096" y="1629405"/>
            <a:ext cx="3600400" cy="511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 cstate="print">
            <a:lum bright="30000" contrast="20000"/>
          </a:blip>
          <a:srcRect l="4056" t="24840" r="22930" b="2360"/>
          <a:stretch>
            <a:fillRect/>
          </a:stretch>
        </p:blipFill>
        <p:spPr bwMode="auto">
          <a:xfrm>
            <a:off x="179512" y="3646099"/>
            <a:ext cx="5184576" cy="3095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9073008" cy="86995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Работа Комиссии по делам несовершеннолетних и защите их прав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79512" y="1628800"/>
            <a:ext cx="5184576" cy="1944216"/>
          </a:xfrm>
        </p:spPr>
        <p:txBody>
          <a:bodyPr anchor="ctr">
            <a:normAutofit/>
          </a:bodyPr>
          <a:lstStyle/>
          <a:p>
            <a:r>
              <a:rPr lang="ru-RU" dirty="0" smtClean="0"/>
              <a:t>По состоянию на 31.12.2015 года на учете в                     КДН и ЗП состояло 15 несовершеннолетних детей и 16 семей (18 неблагополучных родителей),                                                        находящихся в социально опасном положении, в которых проживает 23 ребенка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22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1893</TotalTime>
  <Words>311</Words>
  <Application>Microsoft Office PowerPoint</Application>
  <PresentationFormat>Экран (4:3)</PresentationFormat>
  <Paragraphs>23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Обычная</vt:lpstr>
      <vt:lpstr>    </vt:lpstr>
      <vt:lpstr>Социальная сфера – День Победы </vt:lpstr>
      <vt:lpstr>Социальная сфера – День Победы </vt:lpstr>
      <vt:lpstr>Досуг и спорт для всех!</vt:lpstr>
      <vt:lpstr>Жители района любят пинг – понг!</vt:lpstr>
      <vt:lpstr>Досуг и спорт круглый год – лето</vt:lpstr>
      <vt:lpstr>Досуг и спорт круглый год – зима</vt:lpstr>
      <vt:lpstr>Работа Комиссии по делам несовершеннолетних и защите их прав</vt:lpstr>
      <vt:lpstr>Работа Комиссии по делам несовершеннолетних и защите их прав</vt:lpstr>
      <vt:lpstr>Работа Комиссии по делам несовершеннолетних и защите их прав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главы управы района                    Москворечье – Сабурово Р.В. ЗАКОВЫРКИНА    </dc:title>
  <dc:creator>Манцветова Марина Анатольевна</dc:creator>
  <cp:lastModifiedBy>Манцветова Марина Анатольевна</cp:lastModifiedBy>
  <cp:revision>382</cp:revision>
  <dcterms:created xsi:type="dcterms:W3CDTF">2016-02-29T06:41:56Z</dcterms:created>
  <dcterms:modified xsi:type="dcterms:W3CDTF">2016-03-18T06:59:04Z</dcterms:modified>
</cp:coreProperties>
</file>