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84" r:id="rId3"/>
    <p:sldId id="256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4" r:id="rId17"/>
    <p:sldId id="277" r:id="rId18"/>
    <p:sldId id="257" r:id="rId19"/>
    <p:sldId id="258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vertBarState="maximized">
    <p:restoredLeft sz="15620" autoAdjust="0"/>
    <p:restoredTop sz="94628" autoAdjust="0"/>
  </p:normalViewPr>
  <p:slideViewPr>
    <p:cSldViewPr>
      <p:cViewPr>
        <p:scale>
          <a:sx n="100" d="100"/>
          <a:sy n="100" d="100"/>
        </p:scale>
        <p:origin x="-24" y="-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4">
                <a:lumMod val="40000"/>
                <a:lumOff val="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ГБОУ СОШ №2017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142984"/>
            <a:ext cx="8229600" cy="900106"/>
          </a:xfrm>
        </p:spPr>
        <p:txBody>
          <a:bodyPr/>
          <a:lstStyle/>
          <a:p>
            <a:pPr algn="ctr"/>
            <a:r>
              <a:rPr lang="ru-RU" dirty="0" smtClean="0"/>
              <a:t>Район </a:t>
            </a:r>
            <a:r>
              <a:rPr lang="ru-RU" dirty="0" err="1" smtClean="0"/>
              <a:t>Москворечье-Сабурово</a:t>
            </a:r>
            <a:endParaRPr lang="ru-RU" dirty="0"/>
          </a:p>
        </p:txBody>
      </p:sp>
      <p:pic>
        <p:nvPicPr>
          <p:cNvPr id="26626" name="Picture 2" descr="\\192.168.2.1\photo$\2005-07\виды школы\Vidi sch2017\PICT000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00166" y="1785926"/>
            <a:ext cx="6286544" cy="471490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2" descr="C:\Documents and Settings\Tumanova\Рабочий стол\2013-2014\11 классы\память кровавых дат\DSC00098_hf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5316" y="428604"/>
            <a:ext cx="8967278" cy="564360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\\192.168.2.1\photo$\2008-09\Выступление ансамблей 7 Мая\DSC097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06" y="71414"/>
            <a:ext cx="8858280" cy="66437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\\192.168.2.1\photo$\2009-10\День победы\IMG_555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14290"/>
            <a:ext cx="8429684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 descr="\\192.168.2.1\photo$\2009-10\День победы\IMG_556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5212" y="357190"/>
            <a:ext cx="8785944" cy="58578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\\192.168.2.1\photo$\2009-10\День победы\IMG_55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143932" cy="635798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\\192.168.2.1\photo$\2009-10\День победы\IMG_563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571480"/>
            <a:ext cx="8338293" cy="555942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\\192.168.2.1\photo$\2009-10\День победы\IMG_56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428604"/>
            <a:ext cx="8874132" cy="591669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 descr="\\192.168.2.1\photo$\2009-10\День победы\IMG_56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2840" y="369902"/>
            <a:ext cx="8766878" cy="58451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 descr="\\192.168.2.1\photo$\2009-10\День победы\IMG_566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285728"/>
            <a:ext cx="8215370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 descr="\\192.168.2.1\photo$\2009-10\День победы\IMG_567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428603"/>
            <a:ext cx="8715404" cy="58108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\\192.168.2.1\photo$\2009-10\День победы\IMG_571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48" y="285728"/>
            <a:ext cx="8215369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 descr="\\192.168.2.1\photo$\2009-10\День победы\IMG_574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142852"/>
            <a:ext cx="8429683" cy="64294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314" name="Picture 2" descr="\\192.168.2.1\photo$\2009-10\День победы\IMG_57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285728"/>
            <a:ext cx="8358246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9" name="Picture 3" descr="\\192.168.2.1\photo$\2009-10\День победы\IMG_5631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8358245" cy="621510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6386" name="Picture 2" descr="\\192.168.2.1\photo$\2009-10\Смотр строя и песни\_MG_214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214290"/>
            <a:ext cx="8429683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9458" name="Picture 2" descr="\\192.168.2.1\photo$\2010-11\смотр строя и песни 2011\IMG_481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44304"/>
            <a:ext cx="8699010" cy="57993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\\192.168.2.1\photo$\2008-09\Выступление ансамблей 7 Мая\DSC09782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285728"/>
            <a:ext cx="8643997" cy="628654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Содержимое 5" descr="Рисунок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4282" y="226205"/>
            <a:ext cx="8650816" cy="6488943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6</Words>
  <PresentationFormat>Экран (4:3)</PresentationFormat>
  <Paragraphs>2</Paragraphs>
  <Slides>19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19</vt:i4>
      </vt:variant>
    </vt:vector>
  </HeadingPairs>
  <TitlesOfParts>
    <vt:vector size="20" baseType="lpstr">
      <vt:lpstr>Тема Office</vt:lpstr>
      <vt:lpstr>ГБОУ СОШ №2017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Манцветова Марина Анатольевна</cp:lastModifiedBy>
  <cp:revision>9</cp:revision>
  <dcterms:modified xsi:type="dcterms:W3CDTF">2014-05-16T11:04:50Z</dcterms:modified>
</cp:coreProperties>
</file>